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832" autoAdjust="0"/>
  </p:normalViewPr>
  <p:slideViewPr>
    <p:cSldViewPr snapToGrid="0">
      <p:cViewPr varScale="1">
        <p:scale>
          <a:sx n="59" d="100"/>
          <a:sy n="59" d="100"/>
        </p:scale>
        <p:origin x="96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BB236-EAB5-4E6E-865D-564B7E0FC59A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B7F95-8515-4870-9327-DBED487E9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B7F95-8515-4870-9327-DBED487E9D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228" y="791741"/>
            <a:ext cx="7746079" cy="1241775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b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6844" y="313899"/>
            <a:ext cx="8915399" cy="2382004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</a:p>
          <a:p>
            <a:r>
              <a:rPr lang="en-US" sz="6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CITY GUIDE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69269" y="4580793"/>
            <a:ext cx="5430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“</a:t>
            </a:r>
            <a:r>
              <a:rPr lang="en-US" b="1" u="sng" dirty="0"/>
              <a:t>THE MASTERMINDS</a:t>
            </a:r>
            <a:r>
              <a:rPr lang="en-US" u="sng" dirty="0"/>
              <a:t>” TEAM MEMBERS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Onica</a:t>
            </a:r>
            <a:r>
              <a:rPr lang="en-US" dirty="0"/>
              <a:t> </a:t>
            </a:r>
            <a:r>
              <a:rPr lang="en-US" dirty="0" err="1"/>
              <a:t>Rayineedi</a:t>
            </a:r>
            <a:r>
              <a:rPr lang="en-US" dirty="0"/>
              <a:t>- 80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Venta</a:t>
            </a:r>
            <a:r>
              <a:rPr lang="en-US" dirty="0"/>
              <a:t> Krishna– 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Sreelekha KommaReddy – 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Mamatha</a:t>
            </a:r>
            <a:r>
              <a:rPr lang="en-US" dirty="0"/>
              <a:t> </a:t>
            </a:r>
            <a:r>
              <a:rPr lang="en-US" dirty="0" err="1"/>
              <a:t>chekuti</a:t>
            </a:r>
            <a:r>
              <a:rPr lang="en-US" dirty="0"/>
              <a:t>- 11</a:t>
            </a:r>
          </a:p>
        </p:txBody>
      </p:sp>
    </p:spTree>
    <p:extLst>
      <p:ext uri="{BB962C8B-B14F-4D97-AF65-F5344CB8AC3E}">
        <p14:creationId xmlns:p14="http://schemas.microsoft.com/office/powerpoint/2010/main" val="317205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678" y="281211"/>
            <a:ext cx="8911687" cy="967295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OBJECTIVES AND FEATURES: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365" y="1345222"/>
            <a:ext cx="9570550" cy="2971801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 Application enables the user to search for the locations where the user wants to visit after which application will be navigated to a page where Tourist Attractions available in the location entered by the user will get displayed.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After Tourist Attractions got displayed, the user can select a place from the list of attractions after which entire details such as current location, history, significance, images, and reviews etc. of the place can be viewed.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This is associated with various applications which allows to view and book different amenities which are necessary to accomplish the trip.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user can view and record the reviews about the visited place.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2678" y="4317023"/>
            <a:ext cx="101119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TECHNOLOGIES USED:</a:t>
            </a: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Code Development Tool Kit 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JDK 7 , ANDROID SDK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Programming Language: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JAVA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Integrated Development Environment: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ANDROID STUDIO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55605" y="5117242"/>
            <a:ext cx="44590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Designing UI screens: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XML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Versioning: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GITHUB TOOL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Web Services: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FOURSQUARE API,FACEBOOK API,GOOGLE MAPS API,MLAB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70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ARCHITECTURE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71145"/>
            <a:ext cx="6731876" cy="469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37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80" y="236182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SCREENSHOTS: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229" y="3302001"/>
            <a:ext cx="2081612" cy="340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4160" y="1391920"/>
            <a:ext cx="426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75533" y="1429075"/>
            <a:ext cx="52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78240" y="1457685"/>
            <a:ext cx="40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59314" y="4774652"/>
            <a:ext cx="5091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75120" y="4936589"/>
            <a:ext cx="5181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5.</a:t>
            </a:r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66286" y="4617849"/>
            <a:ext cx="1869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1. APP In Phone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48962" y="2066653"/>
            <a:ext cx="1807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2. Main page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0155" y="2207321"/>
            <a:ext cx="1543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3.Register page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49680" y="6014720"/>
            <a:ext cx="1464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4.Login with fb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69631" y="5770079"/>
            <a:ext cx="1623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5.Details stored in database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" y="1534134"/>
            <a:ext cx="1666396" cy="289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031" y="1341725"/>
            <a:ext cx="2009804" cy="309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39" y="655641"/>
            <a:ext cx="2004499" cy="35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290" y="4889192"/>
            <a:ext cx="3992111" cy="169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62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678" y="207550"/>
            <a:ext cx="8911687" cy="128089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SCREENSHOTS: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2880" y="1488440"/>
            <a:ext cx="384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59883" y="1584959"/>
            <a:ext cx="626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13240" y="1471443"/>
            <a:ext cx="41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09969" y="4559444"/>
            <a:ext cx="446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43135" y="4559444"/>
            <a:ext cx="51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5.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8279" y="4390167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1.HOME PAGE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28238" y="2102386"/>
            <a:ext cx="1929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2.On Clicking events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24724" y="2103557"/>
            <a:ext cx="1948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3.On Clicking Foods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8279" y="5294561"/>
            <a:ext cx="2056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4.On Clicking “Harrah’s casino </a:t>
            </a:r>
          </a:p>
          <a:p>
            <a:pPr algn="just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”, details are displayed along with location.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0389" y="5308888"/>
            <a:ext cx="1342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5.Scheduling </a:t>
            </a:r>
          </a:p>
        </p:txBody>
      </p:sp>
      <p:pic>
        <p:nvPicPr>
          <p:cNvPr id="2050" name="Picture 2" descr="C:\Users\balde\Documents\GitHub\ASE_Project\Project Third Increment\Documentation\Screenshot_20170410-0631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9" y="1471443"/>
            <a:ext cx="1702419" cy="27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alde\Documents\GitHub\ASE_Project\Project Fourth Increment\Documentation\Eig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5320"/>
            <a:ext cx="2057400" cy="33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10" y="541716"/>
            <a:ext cx="2071087" cy="322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79" y="2869163"/>
            <a:ext cx="1656816" cy="358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397" y="2869163"/>
            <a:ext cx="2125265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45452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286</TotalTime>
  <Words>280</Words>
  <Application>Microsoft Office PowerPoint</Application>
  <PresentationFormat>Widescreen</PresentationFormat>
  <Paragraphs>50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</vt:lpstr>
      <vt:lpstr>Wingdings</vt:lpstr>
      <vt:lpstr>Wingdings 3</vt:lpstr>
      <vt:lpstr>Wisp</vt:lpstr>
      <vt:lpstr>                                         </vt:lpstr>
      <vt:lpstr>OBJECTIVES AND FEATURES:</vt:lpstr>
      <vt:lpstr>                    ARCHITECTURE</vt:lpstr>
      <vt:lpstr>SCREENSHOTS:</vt:lpstr>
      <vt:lpstr>SCREENSHOTS: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H4:Location-Aware App</dc:title>
  <dc:creator>Ravali Reddy</dc:creator>
  <cp:lastModifiedBy>Onica Rayineedi</cp:lastModifiedBy>
  <cp:revision>19</cp:revision>
  <dcterms:created xsi:type="dcterms:W3CDTF">2017-04-16T23:33:48Z</dcterms:created>
  <dcterms:modified xsi:type="dcterms:W3CDTF">2017-05-02T03:31:56Z</dcterms:modified>
</cp:coreProperties>
</file>